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75" r:id="rId2"/>
    <p:sldId id="290" r:id="rId3"/>
    <p:sldId id="287" r:id="rId4"/>
  </p:sldIdLst>
  <p:sldSz cx="12192000" cy="6858000"/>
  <p:notesSz cx="6858000" cy="9144000"/>
  <p:custDataLst>
    <p:tags r:id="rId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-498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gs" Target="tags/tag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E6E15A-82A4-4D50-8A70-F65C980EFC7E}" type="datetimeFigureOut">
              <a:rPr lang="zh-CN" altLang="en-US" smtClean="0"/>
              <a:t>2017/9/16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54C650-E2FF-4589-994F-AC7C48E063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844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4C650-E2FF-4589-994F-AC7C48E0634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547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4C650-E2FF-4589-994F-AC7C48E0634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662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4C650-E2FF-4589-994F-AC7C48E0634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662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219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5334A-0B5D-4A36-8DC5-6CFB63E3C26D}" type="datetimeFigureOut">
              <a:rPr lang="zh-CN" altLang="en-US" smtClean="0"/>
              <a:t>2017/9/16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9C10B-AE6D-4BE1-9807-F7BDFE87CA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370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5334A-0B5D-4A36-8DC5-6CFB63E3C26D}" type="datetimeFigureOut">
              <a:rPr lang="zh-CN" altLang="en-US" smtClean="0"/>
              <a:t>2017/9/16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9C10B-AE6D-4BE1-9807-F7BDFE87CA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355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46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7657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125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7224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2544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74820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5334A-0B5D-4A36-8DC5-6CFB63E3C26D}" type="datetimeFigureOut">
              <a:rPr lang="zh-CN" altLang="en-US" smtClean="0"/>
              <a:t>2017/9/16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9C10B-AE6D-4BE1-9807-F7BDFE87CA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067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5334A-0B5D-4A36-8DC5-6CFB63E3C26D}" type="datetimeFigureOut">
              <a:rPr lang="zh-CN" altLang="en-US" smtClean="0"/>
              <a:t>2017/9/16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9C10B-AE6D-4BE1-9807-F7BDFE87CA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07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5334A-0B5D-4A36-8DC5-6CFB63E3C26D}" type="datetimeFigureOut">
              <a:rPr lang="zh-CN" altLang="en-US" smtClean="0"/>
              <a:t>2017/9/16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9C10B-AE6D-4BE1-9807-F7BDFE87CA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180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5334A-0B5D-4A36-8DC5-6CFB63E3C26D}" type="datetimeFigureOut">
              <a:rPr lang="zh-CN" altLang="en-US" smtClean="0"/>
              <a:t>2017/9/16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9C10B-AE6D-4BE1-9807-F7BDFE87CA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143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6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97"/>
            <a:ext cx="5976257" cy="6858000"/>
          </a:xfrm>
          <a:prstGeom prst="rect">
            <a:avLst/>
          </a:prstGeom>
        </p:spPr>
      </p:pic>
      <p:sp>
        <p:nvSpPr>
          <p:cNvPr id="2" name="等腰三角形 1"/>
          <p:cNvSpPr/>
          <p:nvPr/>
        </p:nvSpPr>
        <p:spPr>
          <a:xfrm rot="10800000">
            <a:off x="4204148" y="-4496"/>
            <a:ext cx="3548847" cy="2698613"/>
          </a:xfrm>
          <a:prstGeom prst="triangle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4457452" y="186045"/>
            <a:ext cx="289213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Calibri Light" panose="020F0302020204030204" pitchFamily="34" charset="0"/>
              </a:rPr>
              <a:t>我们</a:t>
            </a:r>
            <a:r>
              <a:rPr lang="zh-CN" altLang="en-US" sz="4000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的计划</a:t>
            </a:r>
            <a:endParaRPr lang="en-US" altLang="zh-CN" sz="4000" dirty="0" smtClean="0">
              <a:solidFill>
                <a:schemeClr val="bg1"/>
              </a:solidFill>
              <a:latin typeface="Calibri Light" panose="020F030202020403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665018" y="512282"/>
            <a:ext cx="3558883" cy="13853"/>
          </a:xfrm>
          <a:prstGeom prst="line">
            <a:avLst/>
          </a:prstGeom>
          <a:ln w="1270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7763031" y="526135"/>
            <a:ext cx="3684868" cy="13853"/>
          </a:xfrm>
          <a:prstGeom prst="line">
            <a:avLst/>
          </a:prstGeom>
          <a:ln w="1270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6051207" y="2670627"/>
            <a:ext cx="1584080" cy="1752927"/>
            <a:chOff x="1280133" y="1276560"/>
            <a:chExt cx="1728000" cy="1859379"/>
          </a:xfrm>
        </p:grpSpPr>
        <p:sp>
          <p:nvSpPr>
            <p:cNvPr id="13" name="椭圆 12"/>
            <p:cNvSpPr/>
            <p:nvPr/>
          </p:nvSpPr>
          <p:spPr>
            <a:xfrm>
              <a:off x="1280133" y="1276560"/>
              <a:ext cx="1728000" cy="1728000"/>
            </a:xfrm>
            <a:prstGeom prst="ellips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14" name="TextBox 30"/>
            <p:cNvSpPr txBox="1"/>
            <p:nvPr/>
          </p:nvSpPr>
          <p:spPr>
            <a:xfrm>
              <a:off x="1366582" y="1697004"/>
              <a:ext cx="1555101" cy="80310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1200" b="1">
                  <a:latin typeface="微軟正黑體" panose="020B0604030504040204" pitchFamily="34" charset="-120"/>
                  <a:ea typeface="微軟正黑體" panose="020B0604030504040204" pitchFamily="34" charset="-120"/>
                  <a:cs typeface="Lantinghei SC Extralight" charset="-122"/>
                </a:defRPr>
              </a:lvl1pPr>
            </a:lstStyle>
            <a:p>
              <a:r>
                <a:rPr lang="zh-CN" altLang="en-US" dirty="0"/>
                <a:t>通过逻辑模型的迭代，深入学习计算思维。</a:t>
              </a:r>
            </a:p>
          </p:txBody>
        </p:sp>
        <p:sp>
          <p:nvSpPr>
            <p:cNvPr id="15" name="等腰三角形 14"/>
            <p:cNvSpPr/>
            <p:nvPr/>
          </p:nvSpPr>
          <p:spPr>
            <a:xfrm flipV="1">
              <a:off x="2034815" y="2996686"/>
              <a:ext cx="218634" cy="139253"/>
            </a:xfrm>
            <a:prstGeom prst="triangle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8104632" y="2694117"/>
            <a:ext cx="1584080" cy="1752927"/>
            <a:chOff x="1280133" y="1276560"/>
            <a:chExt cx="1728000" cy="1859379"/>
          </a:xfrm>
        </p:grpSpPr>
        <p:sp>
          <p:nvSpPr>
            <p:cNvPr id="47" name="椭圆 46"/>
            <p:cNvSpPr/>
            <p:nvPr/>
          </p:nvSpPr>
          <p:spPr>
            <a:xfrm>
              <a:off x="1280133" y="1276560"/>
              <a:ext cx="1728000" cy="1728000"/>
            </a:xfrm>
            <a:prstGeom prst="ellips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9" name="等腰三角形 48"/>
            <p:cNvSpPr/>
            <p:nvPr/>
          </p:nvSpPr>
          <p:spPr>
            <a:xfrm flipV="1">
              <a:off x="2034815" y="2996686"/>
              <a:ext cx="218634" cy="139253"/>
            </a:xfrm>
            <a:prstGeom prst="triangle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0180405" y="2670627"/>
            <a:ext cx="1584080" cy="1752927"/>
            <a:chOff x="1280133" y="1276560"/>
            <a:chExt cx="1728000" cy="1859379"/>
          </a:xfrm>
        </p:grpSpPr>
        <p:sp>
          <p:nvSpPr>
            <p:cNvPr id="53" name="椭圆 52"/>
            <p:cNvSpPr/>
            <p:nvPr/>
          </p:nvSpPr>
          <p:spPr>
            <a:xfrm>
              <a:off x="1280133" y="1276560"/>
              <a:ext cx="1728000" cy="1728000"/>
            </a:xfrm>
            <a:prstGeom prst="ellips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5" name="等腰三角形 54"/>
            <p:cNvSpPr/>
            <p:nvPr/>
          </p:nvSpPr>
          <p:spPr>
            <a:xfrm flipV="1">
              <a:off x="2034815" y="2996686"/>
              <a:ext cx="218634" cy="139253"/>
            </a:xfrm>
            <a:prstGeom prst="triangle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endParaRPr>
            </a:p>
          </p:txBody>
        </p:sp>
      </p:grpSp>
      <p:sp>
        <p:nvSpPr>
          <p:cNvPr id="61" name="流程图: 联系 60"/>
          <p:cNvSpPr/>
          <p:nvPr/>
        </p:nvSpPr>
        <p:spPr>
          <a:xfrm>
            <a:off x="8906293" y="6638100"/>
            <a:ext cx="73955" cy="82738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流程图: 联系 61"/>
          <p:cNvSpPr/>
          <p:nvPr/>
        </p:nvSpPr>
        <p:spPr>
          <a:xfrm>
            <a:off x="9094556" y="6638100"/>
            <a:ext cx="73955" cy="82738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流程图: 联系 62"/>
          <p:cNvSpPr/>
          <p:nvPr/>
        </p:nvSpPr>
        <p:spPr>
          <a:xfrm>
            <a:off x="9282819" y="6638100"/>
            <a:ext cx="73955" cy="82738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PA_任意多边形 17"/>
          <p:cNvSpPr/>
          <p:nvPr>
            <p:custDataLst>
              <p:tags r:id="rId1"/>
            </p:custDataLst>
          </p:nvPr>
        </p:nvSpPr>
        <p:spPr>
          <a:xfrm>
            <a:off x="8361760" y="1388352"/>
            <a:ext cx="1902590" cy="304805"/>
          </a:xfrm>
          <a:custGeom>
            <a:avLst/>
            <a:gdLst>
              <a:gd name="connsiteX0" fmla="*/ 280554 w 1475508"/>
              <a:gd name="connsiteY0" fmla="*/ 0 h 218917"/>
              <a:gd name="connsiteX1" fmla="*/ 1194954 w 1475508"/>
              <a:gd name="connsiteY1" fmla="*/ 0 h 218917"/>
              <a:gd name="connsiteX2" fmla="*/ 1194954 w 1475508"/>
              <a:gd name="connsiteY2" fmla="*/ 708 h 218917"/>
              <a:gd name="connsiteX3" fmla="*/ 1439139 w 1475508"/>
              <a:gd name="connsiteY3" fmla="*/ 708 h 218917"/>
              <a:gd name="connsiteX4" fmla="*/ 1475508 w 1475508"/>
              <a:gd name="connsiteY4" fmla="*/ 37077 h 218917"/>
              <a:gd name="connsiteX5" fmla="*/ 1475508 w 1475508"/>
              <a:gd name="connsiteY5" fmla="*/ 182548 h 218917"/>
              <a:gd name="connsiteX6" fmla="*/ 1439139 w 1475508"/>
              <a:gd name="connsiteY6" fmla="*/ 218917 h 218917"/>
              <a:gd name="connsiteX7" fmla="*/ 1194954 w 1475508"/>
              <a:gd name="connsiteY7" fmla="*/ 218917 h 218917"/>
              <a:gd name="connsiteX8" fmla="*/ 1158586 w 1475508"/>
              <a:gd name="connsiteY8" fmla="*/ 218917 h 218917"/>
              <a:gd name="connsiteX9" fmla="*/ 316922 w 1475508"/>
              <a:gd name="connsiteY9" fmla="*/ 218917 h 218917"/>
              <a:gd name="connsiteX10" fmla="*/ 280554 w 1475508"/>
              <a:gd name="connsiteY10" fmla="*/ 218917 h 218917"/>
              <a:gd name="connsiteX11" fmla="*/ 36369 w 1475508"/>
              <a:gd name="connsiteY11" fmla="*/ 218917 h 218917"/>
              <a:gd name="connsiteX12" fmla="*/ 0 w 1475508"/>
              <a:gd name="connsiteY12" fmla="*/ 182548 h 218917"/>
              <a:gd name="connsiteX13" fmla="*/ 0 w 1475508"/>
              <a:gd name="connsiteY13" fmla="*/ 37077 h 218917"/>
              <a:gd name="connsiteX14" fmla="*/ 36369 w 1475508"/>
              <a:gd name="connsiteY14" fmla="*/ 708 h 218917"/>
              <a:gd name="connsiteX15" fmla="*/ 280554 w 1475508"/>
              <a:gd name="connsiteY15" fmla="*/ 708 h 218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75508" h="218917">
                <a:moveTo>
                  <a:pt x="280554" y="0"/>
                </a:moveTo>
                <a:lnTo>
                  <a:pt x="1194954" y="0"/>
                </a:lnTo>
                <a:lnTo>
                  <a:pt x="1194954" y="708"/>
                </a:lnTo>
                <a:lnTo>
                  <a:pt x="1439139" y="708"/>
                </a:lnTo>
                <a:cubicBezTo>
                  <a:pt x="1459225" y="708"/>
                  <a:pt x="1475508" y="16991"/>
                  <a:pt x="1475508" y="37077"/>
                </a:cubicBezTo>
                <a:lnTo>
                  <a:pt x="1475508" y="182548"/>
                </a:lnTo>
                <a:cubicBezTo>
                  <a:pt x="1475508" y="202634"/>
                  <a:pt x="1459225" y="218917"/>
                  <a:pt x="1439139" y="218917"/>
                </a:cubicBezTo>
                <a:lnTo>
                  <a:pt x="1194954" y="218917"/>
                </a:lnTo>
                <a:lnTo>
                  <a:pt x="1158586" y="218917"/>
                </a:lnTo>
                <a:lnTo>
                  <a:pt x="316922" y="218917"/>
                </a:lnTo>
                <a:lnTo>
                  <a:pt x="280554" y="218917"/>
                </a:lnTo>
                <a:lnTo>
                  <a:pt x="36369" y="218917"/>
                </a:lnTo>
                <a:cubicBezTo>
                  <a:pt x="16283" y="218917"/>
                  <a:pt x="0" y="202634"/>
                  <a:pt x="0" y="182548"/>
                </a:cubicBezTo>
                <a:lnTo>
                  <a:pt x="0" y="37077"/>
                </a:lnTo>
                <a:cubicBezTo>
                  <a:pt x="0" y="16991"/>
                  <a:pt x="16283" y="708"/>
                  <a:pt x="36369" y="708"/>
                </a:cubicBezTo>
                <a:lnTo>
                  <a:pt x="280554" y="7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PA_文本框 18"/>
          <p:cNvSpPr txBox="1"/>
          <p:nvPr>
            <p:custDataLst>
              <p:tags r:id="rId2"/>
            </p:custDataLst>
          </p:nvPr>
        </p:nvSpPr>
        <p:spPr>
          <a:xfrm>
            <a:off x="8983147" y="195021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GulimChe" panose="020B0609000101010101" pitchFamily="49" charset="-127"/>
                <a:ea typeface="GulimChe" panose="020B0609000101010101" pitchFamily="49" charset="-127"/>
              </a:rPr>
              <a:t>100%</a:t>
            </a:r>
            <a:endParaRPr lang="zh-CN" altLang="en-US" dirty="0">
              <a:latin typeface="GulimChe" panose="020B0609000101010101" pitchFamily="49" charset="-127"/>
              <a:ea typeface="GulimChe" panose="020B0609000101010101" pitchFamily="49" charset="-127"/>
            </a:endParaRPr>
          </a:p>
        </p:txBody>
      </p:sp>
      <p:sp>
        <p:nvSpPr>
          <p:cNvPr id="30" name="PA_文本框 2"/>
          <p:cNvSpPr txBox="1"/>
          <p:nvPr>
            <p:custDataLst>
              <p:tags r:id="rId3"/>
            </p:custDataLst>
          </p:nvPr>
        </p:nvSpPr>
        <p:spPr>
          <a:xfrm>
            <a:off x="8823506" y="893931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GulimChe" panose="020B0609000101010101" pitchFamily="49" charset="-127"/>
                <a:ea typeface="GulimChe" panose="020B0609000101010101" pitchFamily="49" charset="-127"/>
              </a:rPr>
              <a:t>Loading</a:t>
            </a:r>
            <a:endParaRPr lang="zh-CN" altLang="en-US" dirty="0">
              <a:latin typeface="GulimChe" panose="020B0609000101010101" pitchFamily="49" charset="-127"/>
              <a:ea typeface="GulimChe" panose="020B0609000101010101" pitchFamily="49" charset="-127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361760" y="1388352"/>
            <a:ext cx="1902590" cy="3048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474442" y="1317614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Calibri Light" panose="020F0302020204030204" pitchFamily="34" charset="0"/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第四天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154207" y="3170299"/>
            <a:ext cx="1451258" cy="737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了解自己，了解同学，形成跨学科融合</a:t>
            </a:r>
            <a:endParaRPr lang="en-US" altLang="zh-CN" sz="1200" b="1" dirty="0"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305914" y="2828438"/>
            <a:ext cx="1382927" cy="12342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通过认识清</a:t>
            </a:r>
            <a:r>
              <a:rPr lang="zh-CN" altLang="en-US" sz="1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华了解可</a:t>
            </a:r>
            <a:r>
              <a:rPr lang="zh-CN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以使用的资源，通过清华与我从知进化至能知，以至于欲知</a:t>
            </a:r>
            <a:endParaRPr lang="en-US" altLang="zh-CN" sz="1200" b="1" dirty="0"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677751"/>
      </p:ext>
    </p:extLst>
  </p:cSld>
  <p:clrMapOvr>
    <a:masterClrMapping/>
  </p:clrMapOvr>
  <p:transition spd="slow" advTm="494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00"/>
                            </p:stCondLst>
                            <p:childTnLst>
                              <p:par>
                                <p:cTn id="24" presetID="10" presetClass="entr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repeatCount="indefinite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350"/>
                            </p:stCondLst>
                            <p:childTnLst>
                              <p:par>
                                <p:cTn id="49" presetID="2" presetClass="exit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xit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1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6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3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6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6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5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28" grpId="0" animBg="1"/>
      <p:bldP spid="29" grpId="0"/>
      <p:bldP spid="29" grpId="1"/>
      <p:bldP spid="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5400000">
            <a:off x="-425117" y="1930491"/>
            <a:ext cx="3548847" cy="2698613"/>
          </a:xfrm>
          <a:prstGeom prst="triangle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0" y="2803083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课程介绍</a:t>
            </a:r>
            <a:endParaRPr lang="en-US" altLang="zh-CN" sz="4000" dirty="0">
              <a:solidFill>
                <a:schemeClr val="bg1"/>
              </a:solidFill>
              <a:latin typeface="Calibri Light" panose="020F030202020403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49306" y="139111"/>
            <a:ext cx="10886" cy="1959429"/>
          </a:xfrm>
          <a:prstGeom prst="line">
            <a:avLst/>
          </a:prstGeom>
          <a:ln w="1270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1360192" y="4505378"/>
            <a:ext cx="0" cy="2144804"/>
          </a:xfrm>
          <a:prstGeom prst="line">
            <a:avLst/>
          </a:prstGeom>
          <a:ln w="1270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肘形连接符 6"/>
          <p:cNvCxnSpPr/>
          <p:nvPr/>
        </p:nvCxnSpPr>
        <p:spPr>
          <a:xfrm rot="10800000" flipV="1">
            <a:off x="6585858" y="-1"/>
            <a:ext cx="3243943" cy="653143"/>
          </a:xfrm>
          <a:prstGeom prst="bentConnector3">
            <a:avLst>
              <a:gd name="adj1" fmla="val 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肘形连接符 11"/>
          <p:cNvCxnSpPr>
            <a:stCxn id="10" idx="2"/>
          </p:cNvCxnSpPr>
          <p:nvPr/>
        </p:nvCxnSpPr>
        <p:spPr>
          <a:xfrm rot="10800000" flipV="1">
            <a:off x="3488611" y="653142"/>
            <a:ext cx="2128419" cy="1445397"/>
          </a:xfrm>
          <a:prstGeom prst="bentConnector3">
            <a:avLst>
              <a:gd name="adj1" fmla="val 100122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6" idx="6"/>
          </p:cNvCxnSpPr>
          <p:nvPr/>
        </p:nvCxnSpPr>
        <p:spPr>
          <a:xfrm>
            <a:off x="3947871" y="2580096"/>
            <a:ext cx="4847786" cy="734944"/>
          </a:xfrm>
          <a:prstGeom prst="bentConnector3">
            <a:avLst>
              <a:gd name="adj1" fmla="val 9985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20" idx="4"/>
          </p:cNvCxnSpPr>
          <p:nvPr/>
        </p:nvCxnSpPr>
        <p:spPr>
          <a:xfrm rot="5400000">
            <a:off x="6494505" y="2753068"/>
            <a:ext cx="890277" cy="3712028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9280071" y="3236935"/>
            <a:ext cx="30182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r>
              <a:rPr lang="en-US" altLang="zh-CN" sz="1000" dirty="0" smtClean="0"/>
              <a:t>1     </a:t>
            </a:r>
            <a:r>
              <a:rPr lang="zh-CN" altLang="en-US" sz="1000" dirty="0" smtClean="0"/>
              <a:t>终</a:t>
            </a:r>
            <a:r>
              <a:rPr lang="zh-CN" altLang="en-US" sz="1000" dirty="0"/>
              <a:t>极汇</a:t>
            </a:r>
            <a:r>
              <a:rPr lang="zh-CN" altLang="en-US" sz="1000" dirty="0" smtClean="0"/>
              <a:t>演</a:t>
            </a:r>
            <a:endParaRPr lang="en-US" altLang="zh-CN" sz="1000" dirty="0"/>
          </a:p>
          <a:p>
            <a:r>
              <a:rPr lang="en-US" altLang="zh-CN" sz="1000" dirty="0" smtClean="0"/>
              <a:t>2     </a:t>
            </a:r>
            <a:r>
              <a:rPr lang="zh-CN" altLang="en-US" sz="1000" dirty="0" smtClean="0"/>
              <a:t>课</a:t>
            </a:r>
            <a:r>
              <a:rPr lang="zh-CN" altLang="en-US" sz="1000" dirty="0"/>
              <a:t>程总结</a:t>
            </a:r>
            <a:endParaRPr lang="en-US" altLang="zh-CN" sz="1000" dirty="0"/>
          </a:p>
        </p:txBody>
      </p:sp>
      <p:sp>
        <p:nvSpPr>
          <p:cNvPr id="10" name="椭圆 9"/>
          <p:cNvSpPr/>
          <p:nvPr/>
        </p:nvSpPr>
        <p:spPr>
          <a:xfrm>
            <a:off x="5617029" y="211069"/>
            <a:ext cx="968829" cy="8841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2979042" y="2138022"/>
            <a:ext cx="968829" cy="8841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8311242" y="3279797"/>
            <a:ext cx="968829" cy="8841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4114800" y="4618130"/>
            <a:ext cx="968829" cy="8841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流程图: 联系 38"/>
          <p:cNvSpPr/>
          <p:nvPr/>
        </p:nvSpPr>
        <p:spPr>
          <a:xfrm>
            <a:off x="5836521" y="6442157"/>
            <a:ext cx="73955" cy="82738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流程图: 联系 39"/>
          <p:cNvSpPr/>
          <p:nvPr/>
        </p:nvSpPr>
        <p:spPr>
          <a:xfrm>
            <a:off x="6024784" y="6442157"/>
            <a:ext cx="73955" cy="82738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流程图: 联系 40"/>
          <p:cNvSpPr/>
          <p:nvPr/>
        </p:nvSpPr>
        <p:spPr>
          <a:xfrm>
            <a:off x="6213047" y="6442157"/>
            <a:ext cx="73955" cy="82738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燕尾形 41"/>
          <p:cNvSpPr/>
          <p:nvPr/>
        </p:nvSpPr>
        <p:spPr>
          <a:xfrm rot="5400000">
            <a:off x="10015180" y="6062814"/>
            <a:ext cx="345030" cy="413657"/>
          </a:xfrm>
          <a:prstGeom prst="chevron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燕尾形 42"/>
          <p:cNvSpPr/>
          <p:nvPr/>
        </p:nvSpPr>
        <p:spPr>
          <a:xfrm rot="5400000">
            <a:off x="10015180" y="6325739"/>
            <a:ext cx="345030" cy="413657"/>
          </a:xfrm>
          <a:prstGeom prst="chevron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839935" y="468477"/>
            <a:ext cx="534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alibri Light" panose="020F0302020204030204" pitchFamily="34" charset="0"/>
              </a:rPr>
              <a:t>输入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3169577" y="2395430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alibri Light" panose="020F0302020204030204" pitchFamily="34" charset="0"/>
              </a:rPr>
              <a:t>过程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8472490" y="3537204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输出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4280045" y="487553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效果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048000" y="3105835"/>
            <a:ext cx="37372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zh-CN" altLang="en-US" sz="1000" dirty="0" smtClean="0"/>
              <a:t> </a:t>
            </a:r>
            <a:r>
              <a:rPr lang="en-US" sz="1000" dirty="0"/>
              <a:t>13：00 - </a:t>
            </a:r>
            <a:r>
              <a:rPr lang="en-US" sz="1000" dirty="0" smtClean="0"/>
              <a:t>16：30</a:t>
            </a:r>
          </a:p>
          <a:p>
            <a:r>
              <a:rPr lang="zh-CN" altLang="en-US" sz="1000" dirty="0"/>
              <a:t>终极汇报演</a:t>
            </a:r>
            <a:r>
              <a:rPr lang="zh-CN" altLang="en-US" sz="1000" dirty="0" smtClean="0"/>
              <a:t>出</a:t>
            </a:r>
            <a:endParaRPr lang="en-US" altLang="zh-CN" sz="1000" dirty="0" smtClean="0"/>
          </a:p>
          <a:p>
            <a:pPr marL="228600" indent="-228600">
              <a:buAutoNum type="arabicPlain" startAt="2"/>
            </a:pPr>
            <a:r>
              <a:rPr lang="en-US" sz="1000" dirty="0" smtClean="0"/>
              <a:t>16：00 </a:t>
            </a:r>
            <a:r>
              <a:rPr lang="en-US" sz="1000" dirty="0"/>
              <a:t>- </a:t>
            </a:r>
            <a:r>
              <a:rPr lang="en-US" sz="1000" dirty="0" smtClean="0"/>
              <a:t>17：00</a:t>
            </a:r>
          </a:p>
          <a:p>
            <a:r>
              <a:rPr lang="zh-CN" altLang="en-US" sz="1000" dirty="0" smtClean="0"/>
              <a:t>课</a:t>
            </a:r>
            <a:r>
              <a:rPr lang="zh-CN" altLang="en-US" sz="1000" dirty="0"/>
              <a:t>程总</a:t>
            </a:r>
            <a:r>
              <a:rPr lang="zh-CN" altLang="en-US" sz="1000" dirty="0" smtClean="0"/>
              <a:t>结</a:t>
            </a:r>
            <a:r>
              <a:rPr lang="zh-CN" altLang="en-US" sz="1000" dirty="0"/>
              <a:t>分享</a:t>
            </a:r>
            <a:endParaRPr lang="en-US" altLang="zh-CN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000" dirty="0"/>
          </a:p>
          <a:p>
            <a:endParaRPr lang="en-US" altLang="zh-CN" sz="10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5159829" y="1063891"/>
            <a:ext cx="6096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超限学习过程</a:t>
            </a:r>
            <a:endParaRPr lang="en-US" altLang="zh-CN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1000" dirty="0"/>
              <a:t>WIKI</a:t>
            </a:r>
            <a:r>
              <a:rPr lang="zh-CN" altLang="en-US" sz="1000" dirty="0"/>
              <a:t>，</a:t>
            </a:r>
            <a:r>
              <a:rPr lang="en-US" altLang="zh-CN" sz="1000" dirty="0"/>
              <a:t>GIT</a:t>
            </a:r>
            <a:r>
              <a:rPr lang="zh-CN" altLang="en-US" sz="1000" dirty="0"/>
              <a:t>的工具支持 </a:t>
            </a:r>
            <a:endParaRPr lang="en-US" altLang="zh-CN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校内各社团资源支持</a:t>
            </a:r>
            <a:endParaRPr lang="en-US" altLang="zh-CN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校内图书馆支持</a:t>
            </a:r>
            <a:endParaRPr lang="en-US" altLang="zh-CN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现场所有同学自身的资源 </a:t>
            </a:r>
            <a:endParaRPr lang="en-US" altLang="zh-CN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现场教学环境的支持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往期</a:t>
            </a:r>
            <a:r>
              <a:rPr lang="en-US" altLang="zh-CN" sz="1000" dirty="0"/>
              <a:t>MEM</a:t>
            </a:r>
            <a:r>
              <a:rPr lang="zh-CN" altLang="en-US" sz="1000" dirty="0"/>
              <a:t>学长的资源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1000" dirty="0"/>
              <a:t>MEM</a:t>
            </a:r>
            <a:r>
              <a:rPr lang="zh-CN" altLang="en-US" sz="1000" dirty="0"/>
              <a:t>教育中心的支持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 smtClean="0"/>
              <a:t>导</a:t>
            </a:r>
            <a:r>
              <a:rPr lang="zh-CN" altLang="en-US" sz="1000" dirty="0"/>
              <a:t>师、助教支持</a:t>
            </a:r>
            <a:endParaRPr lang="en-US" altLang="zh-CN" sz="1000" dirty="0"/>
          </a:p>
        </p:txBody>
      </p:sp>
      <p:sp>
        <p:nvSpPr>
          <p:cNvPr id="11" name="Rectangle 10"/>
          <p:cNvSpPr/>
          <p:nvPr/>
        </p:nvSpPr>
        <p:spPr>
          <a:xfrm>
            <a:off x="9309265" y="5727795"/>
            <a:ext cx="106311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17：30 - 18：30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394524" y="5727794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 smtClean="0"/>
              <a:t>晚餐</a:t>
            </a:r>
            <a:endParaRPr lang="en-US" sz="1000" dirty="0"/>
          </a:p>
        </p:txBody>
      </p:sp>
      <p:sp>
        <p:nvSpPr>
          <p:cNvPr id="29" name="文本框 24"/>
          <p:cNvSpPr txBox="1"/>
          <p:nvPr/>
        </p:nvSpPr>
        <p:spPr>
          <a:xfrm>
            <a:off x="3300961" y="5530979"/>
            <a:ext cx="3484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/>
              <a:t>1</a:t>
            </a:r>
            <a:r>
              <a:rPr lang="zh-CN" altLang="en-US" sz="1000" dirty="0" smtClean="0"/>
              <a:t>、</a:t>
            </a:r>
            <a:endParaRPr lang="zh-CN" altLang="en-US" sz="1000" dirty="0"/>
          </a:p>
          <a:p>
            <a:r>
              <a:rPr lang="en-US" sz="1000" dirty="0" smtClean="0"/>
              <a:t>2、</a:t>
            </a:r>
            <a:endParaRPr lang="en-US" altLang="zh-CN" sz="1000" dirty="0" smtClean="0"/>
          </a:p>
        </p:txBody>
      </p:sp>
    </p:spTree>
    <p:extLst>
      <p:ext uri="{BB962C8B-B14F-4D97-AF65-F5344CB8AC3E}">
        <p14:creationId xmlns:p14="http://schemas.microsoft.com/office/powerpoint/2010/main" val="1403866935"/>
      </p:ext>
    </p:extLst>
  </p:cSld>
  <p:clrMapOvr>
    <a:masterClrMapping/>
  </p:clrMapOvr>
  <p:transition spd="slow" advTm="17046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75"/>
                            </p:stCondLst>
                            <p:childTnLst>
                              <p:par>
                                <p:cTn id="24" presetID="10" presetClass="entr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repeatCount="indefinite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25"/>
                            </p:stCondLst>
                            <p:childTnLst>
                              <p:par>
                                <p:cTn id="3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325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825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95"/>
                            </p:stCondLst>
                            <p:childTnLst>
                              <p:par>
                                <p:cTn id="5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95"/>
                            </p:stCondLst>
                            <p:childTnLst>
                              <p:par>
                                <p:cTn id="5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8595"/>
                            </p:stCondLst>
                            <p:childTnLst>
                              <p:par>
                                <p:cTn id="68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0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3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27" grpId="0"/>
      <p:bldP spid="39" grpId="0" animBg="1"/>
      <p:bldP spid="40" grpId="0" animBg="1"/>
      <p:bldP spid="41" grpId="0" animBg="1"/>
      <p:bldP spid="42" grpId="0" animBg="1"/>
      <p:bldP spid="42" grpId="1" animBg="1"/>
      <p:bldP spid="43" grpId="0" animBg="1"/>
      <p:bldP spid="43" grpId="1" animBg="1"/>
      <p:bldP spid="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5400000">
            <a:off x="-425117" y="1930491"/>
            <a:ext cx="3548847" cy="2698613"/>
          </a:xfrm>
          <a:prstGeom prst="triangle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0" y="2803083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课程介绍</a:t>
            </a:r>
            <a:endParaRPr lang="en-US" altLang="zh-CN" sz="4000" dirty="0">
              <a:solidFill>
                <a:schemeClr val="bg1"/>
              </a:solidFill>
              <a:latin typeface="Calibri Light" panose="020F030202020403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49306" y="139111"/>
            <a:ext cx="10886" cy="1959429"/>
          </a:xfrm>
          <a:prstGeom prst="line">
            <a:avLst/>
          </a:prstGeom>
          <a:ln w="1270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1360192" y="4505378"/>
            <a:ext cx="0" cy="2144804"/>
          </a:xfrm>
          <a:prstGeom prst="line">
            <a:avLst/>
          </a:prstGeom>
          <a:ln w="1270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肘形连接符 6"/>
          <p:cNvCxnSpPr/>
          <p:nvPr/>
        </p:nvCxnSpPr>
        <p:spPr>
          <a:xfrm rot="10800000" flipV="1">
            <a:off x="6585858" y="-1"/>
            <a:ext cx="3243943" cy="653143"/>
          </a:xfrm>
          <a:prstGeom prst="bentConnector3">
            <a:avLst>
              <a:gd name="adj1" fmla="val 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肘形连接符 11"/>
          <p:cNvCxnSpPr>
            <a:stCxn id="10" idx="2"/>
          </p:cNvCxnSpPr>
          <p:nvPr/>
        </p:nvCxnSpPr>
        <p:spPr>
          <a:xfrm rot="10800000" flipV="1">
            <a:off x="3488611" y="653142"/>
            <a:ext cx="2128419" cy="1445397"/>
          </a:xfrm>
          <a:prstGeom prst="bentConnector3">
            <a:avLst>
              <a:gd name="adj1" fmla="val 100122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6" idx="6"/>
          </p:cNvCxnSpPr>
          <p:nvPr/>
        </p:nvCxnSpPr>
        <p:spPr>
          <a:xfrm>
            <a:off x="3947871" y="2580096"/>
            <a:ext cx="4847786" cy="734944"/>
          </a:xfrm>
          <a:prstGeom prst="bentConnector3">
            <a:avLst>
              <a:gd name="adj1" fmla="val 9985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20" idx="4"/>
          </p:cNvCxnSpPr>
          <p:nvPr/>
        </p:nvCxnSpPr>
        <p:spPr>
          <a:xfrm rot="5400000">
            <a:off x="6494505" y="2753068"/>
            <a:ext cx="890277" cy="3712028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3300961" y="5530979"/>
            <a:ext cx="3484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/>
              <a:t>1</a:t>
            </a:r>
            <a:r>
              <a:rPr lang="zh-CN" altLang="en-US" sz="1000" dirty="0" smtClean="0"/>
              <a:t>、</a:t>
            </a:r>
            <a:endParaRPr lang="zh-CN" altLang="en-US" sz="1000" dirty="0"/>
          </a:p>
          <a:p>
            <a:r>
              <a:rPr lang="en-US" sz="1000" dirty="0" smtClean="0"/>
              <a:t>2、</a:t>
            </a:r>
            <a:endParaRPr lang="en-US" altLang="zh-CN" sz="1000" dirty="0" smtClean="0"/>
          </a:p>
        </p:txBody>
      </p:sp>
      <p:sp>
        <p:nvSpPr>
          <p:cNvPr id="27" name="文本框 26"/>
          <p:cNvSpPr txBox="1"/>
          <p:nvPr/>
        </p:nvSpPr>
        <p:spPr>
          <a:xfrm>
            <a:off x="9280072" y="3236935"/>
            <a:ext cx="28253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/>
            </a:lvl1pPr>
          </a:lstStyle>
          <a:p>
            <a:pPr marL="228600" indent="-228600">
              <a:buFont typeface="+mj-lt"/>
              <a:buAutoNum type="arabicPeriod"/>
            </a:pPr>
            <a:r>
              <a:rPr lang="zh-CN" altLang="en-US" sz="1000" dirty="0" smtClean="0"/>
              <a:t>各</a:t>
            </a:r>
            <a:r>
              <a:rPr lang="zh-CN" altLang="en-US" sz="1000" dirty="0"/>
              <a:t>小组学习成果。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 smtClean="0"/>
              <a:t>Wiki</a:t>
            </a:r>
            <a:r>
              <a:rPr lang="zh-CN" altLang="en-US" sz="1000" dirty="0"/>
              <a:t>记录。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00" dirty="0" smtClean="0"/>
              <a:t>通</a:t>
            </a:r>
            <a:r>
              <a:rPr lang="zh-CN" altLang="en-US" sz="1000" dirty="0"/>
              <a:t>过晨间汇报</a:t>
            </a:r>
            <a:r>
              <a:rPr lang="en-US" altLang="zh-CN" sz="1000" dirty="0" err="1"/>
              <a:t>github</a:t>
            </a:r>
            <a:r>
              <a:rPr lang="zh-CN" altLang="en-US" sz="1000" dirty="0"/>
              <a:t>，挑战方公布学习过程</a:t>
            </a:r>
            <a:r>
              <a:rPr lang="zh-CN" altLang="en-US" sz="1000" dirty="0" smtClean="0"/>
              <a:t>数据</a:t>
            </a:r>
            <a:r>
              <a:rPr lang="zh-CN" altLang="en-US" sz="1000" dirty="0"/>
              <a:t>的统</a:t>
            </a:r>
            <a:r>
              <a:rPr lang="zh-CN" altLang="en-US" sz="1000" dirty="0" smtClean="0"/>
              <a:t>计报告</a:t>
            </a:r>
            <a:endParaRPr lang="en-US" altLang="zh-CN" sz="1000" dirty="0"/>
          </a:p>
          <a:p>
            <a:r>
              <a:rPr lang="en-US" altLang="zh-CN" sz="1000" dirty="0" smtClean="0"/>
              <a:t>2    </a:t>
            </a:r>
            <a:r>
              <a:rPr lang="zh-CN" altLang="en-US" sz="1000" dirty="0" smtClean="0"/>
              <a:t>班</a:t>
            </a:r>
            <a:r>
              <a:rPr lang="zh-CN" altLang="en-US" sz="1000" dirty="0"/>
              <a:t>级宪</a:t>
            </a:r>
            <a:r>
              <a:rPr lang="zh-CN" altLang="en-US" sz="1000" dirty="0" smtClean="0"/>
              <a:t>章</a:t>
            </a:r>
            <a:endParaRPr lang="zh-CN" alt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班级宪章交付打</a:t>
            </a:r>
            <a:r>
              <a:rPr lang="zh-CN" altLang="en-US" sz="1000" dirty="0" smtClean="0"/>
              <a:t>印</a:t>
            </a:r>
            <a:endParaRPr lang="en-US" altLang="zh-CN" sz="1000" dirty="0" smtClean="0"/>
          </a:p>
          <a:p>
            <a:r>
              <a:rPr lang="en-US" altLang="zh-CN" sz="1000" dirty="0" smtClean="0"/>
              <a:t>3     </a:t>
            </a:r>
            <a:r>
              <a:rPr lang="zh-CN" altLang="en-US" sz="1000" dirty="0" smtClean="0"/>
              <a:t>终</a:t>
            </a:r>
            <a:r>
              <a:rPr lang="zh-CN" altLang="en-US" sz="1000" dirty="0"/>
              <a:t>极汇演彩排</a:t>
            </a:r>
            <a:endParaRPr lang="en-US" altLang="zh-CN" sz="1000" dirty="0"/>
          </a:p>
          <a:p>
            <a:endParaRPr lang="en-US" altLang="zh-CN" sz="1000" dirty="0"/>
          </a:p>
        </p:txBody>
      </p:sp>
      <p:sp>
        <p:nvSpPr>
          <p:cNvPr id="10" name="椭圆 9"/>
          <p:cNvSpPr/>
          <p:nvPr/>
        </p:nvSpPr>
        <p:spPr>
          <a:xfrm>
            <a:off x="5617029" y="211069"/>
            <a:ext cx="968829" cy="8841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2979042" y="2138022"/>
            <a:ext cx="968829" cy="8841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8311242" y="3279797"/>
            <a:ext cx="968829" cy="8841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4114800" y="4618130"/>
            <a:ext cx="968829" cy="8841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流程图: 联系 38"/>
          <p:cNvSpPr/>
          <p:nvPr/>
        </p:nvSpPr>
        <p:spPr>
          <a:xfrm>
            <a:off x="5836521" y="6442157"/>
            <a:ext cx="73955" cy="82738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流程图: 联系 39"/>
          <p:cNvSpPr/>
          <p:nvPr/>
        </p:nvSpPr>
        <p:spPr>
          <a:xfrm>
            <a:off x="6024784" y="6442157"/>
            <a:ext cx="73955" cy="82738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流程图: 联系 40"/>
          <p:cNvSpPr/>
          <p:nvPr/>
        </p:nvSpPr>
        <p:spPr>
          <a:xfrm>
            <a:off x="6213047" y="6442157"/>
            <a:ext cx="73955" cy="82738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燕尾形 41"/>
          <p:cNvSpPr/>
          <p:nvPr/>
        </p:nvSpPr>
        <p:spPr>
          <a:xfrm rot="5400000">
            <a:off x="10015180" y="6062814"/>
            <a:ext cx="345030" cy="413657"/>
          </a:xfrm>
          <a:prstGeom prst="chevron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燕尾形 42"/>
          <p:cNvSpPr/>
          <p:nvPr/>
        </p:nvSpPr>
        <p:spPr>
          <a:xfrm rot="5400000">
            <a:off x="10015180" y="6325739"/>
            <a:ext cx="345030" cy="413657"/>
          </a:xfrm>
          <a:prstGeom prst="chevron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839935" y="468477"/>
            <a:ext cx="534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alibri Light" panose="020F0302020204030204" pitchFamily="34" charset="0"/>
              </a:rPr>
              <a:t>输入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3169577" y="2395430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alibri Light" panose="020F0302020204030204" pitchFamily="34" charset="0"/>
              </a:rPr>
              <a:t>过程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8472490" y="3537204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输出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4280045" y="487553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效果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048000" y="3105835"/>
            <a:ext cx="37372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zh-CN" altLang="en-US" sz="1000" dirty="0" smtClean="0"/>
              <a:t> </a:t>
            </a:r>
            <a:r>
              <a:rPr lang="en-US" sz="1000" dirty="0"/>
              <a:t>09：00 - 10：00</a:t>
            </a:r>
            <a:endParaRPr lang="en-US" altLang="zh-CN" sz="1000" dirty="0"/>
          </a:p>
          <a:p>
            <a:r>
              <a:rPr lang="zh-CN" altLang="en-US" sz="1000" dirty="0"/>
              <a:t>晨间汇报（逻辑模型</a:t>
            </a:r>
            <a:r>
              <a:rPr lang="en-US" altLang="zh-CN" sz="1000" dirty="0"/>
              <a:t>3.0</a:t>
            </a:r>
            <a:r>
              <a:rPr lang="zh-CN" altLang="en-US" sz="1000" dirty="0"/>
              <a:t>）</a:t>
            </a:r>
            <a:r>
              <a:rPr lang="zh-CN" altLang="en-US" sz="1000" dirty="0" smtClean="0"/>
              <a:t>上</a:t>
            </a:r>
            <a:r>
              <a:rPr lang="zh-CN" altLang="en-US" sz="1000" dirty="0"/>
              <a:t>传</a:t>
            </a:r>
            <a:r>
              <a:rPr lang="en-US" altLang="zh-CN" sz="1000" dirty="0" err="1"/>
              <a:t>github</a:t>
            </a:r>
            <a:r>
              <a:rPr lang="zh-CN" altLang="en-US" sz="1000" dirty="0"/>
              <a:t>晨间展示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000" dirty="0" smtClean="0"/>
              <a:t>展</a:t>
            </a:r>
            <a:r>
              <a:rPr lang="zh-CN" altLang="en-US" sz="1000" dirty="0"/>
              <a:t>示班级宪</a:t>
            </a:r>
            <a:r>
              <a:rPr lang="zh-CN" altLang="en-US" sz="1000" dirty="0" smtClean="0"/>
              <a:t>章</a:t>
            </a:r>
            <a:endParaRPr lang="en-US" altLang="zh-CN" sz="1000" dirty="0" smtClean="0"/>
          </a:p>
          <a:p>
            <a:r>
              <a:rPr lang="en-US" altLang="zh-CN" sz="1000" dirty="0" smtClean="0"/>
              <a:t>2      </a:t>
            </a:r>
            <a:r>
              <a:rPr lang="en-US" sz="1000" dirty="0"/>
              <a:t>10：20 - 11：00</a:t>
            </a:r>
            <a:endParaRPr lang="en-US" altLang="zh-CN" sz="1000" dirty="0" smtClean="0"/>
          </a:p>
          <a:p>
            <a:r>
              <a:rPr lang="zh-CN" altLang="en-US" sz="1000" dirty="0"/>
              <a:t>班级宪章审稿</a:t>
            </a:r>
            <a:r>
              <a:rPr lang="zh-CN" altLang="en-US" sz="1000" dirty="0" smtClean="0"/>
              <a:t>班</a:t>
            </a:r>
            <a:endParaRPr lang="en-US" altLang="zh-CN" sz="1000" dirty="0" smtClean="0"/>
          </a:p>
          <a:p>
            <a:r>
              <a:rPr lang="en-US" sz="1000" dirty="0" smtClean="0"/>
              <a:t>3      11：00 </a:t>
            </a:r>
            <a:r>
              <a:rPr lang="en-US" sz="1000" dirty="0"/>
              <a:t>- </a:t>
            </a:r>
            <a:r>
              <a:rPr lang="en-US" sz="1000" dirty="0" smtClean="0"/>
              <a:t>12：00</a:t>
            </a:r>
          </a:p>
          <a:p>
            <a:r>
              <a:rPr lang="zh-CN" altLang="en-US" sz="1000" dirty="0"/>
              <a:t>终极汇演准</a:t>
            </a:r>
            <a:r>
              <a:rPr lang="zh-CN" altLang="en-US" sz="1000" dirty="0" smtClean="0"/>
              <a:t>备</a:t>
            </a:r>
            <a:endParaRPr lang="en-US" altLang="zh-CN" sz="1000" dirty="0" smtClean="0"/>
          </a:p>
          <a:p>
            <a:endParaRPr lang="en-US" altLang="zh-CN" sz="10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5159829" y="1063891"/>
            <a:ext cx="6096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超限学习过程</a:t>
            </a:r>
            <a:endParaRPr lang="en-US" altLang="zh-CN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1000" dirty="0"/>
              <a:t>WIKI</a:t>
            </a:r>
            <a:r>
              <a:rPr lang="zh-CN" altLang="en-US" sz="1000" dirty="0"/>
              <a:t>，</a:t>
            </a:r>
            <a:r>
              <a:rPr lang="en-US" altLang="zh-CN" sz="1000" dirty="0"/>
              <a:t>GIT</a:t>
            </a:r>
            <a:r>
              <a:rPr lang="zh-CN" altLang="en-US" sz="1000" dirty="0"/>
              <a:t>的工具支持 </a:t>
            </a:r>
            <a:endParaRPr lang="en-US" altLang="zh-CN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校内各社团资源支持</a:t>
            </a:r>
            <a:endParaRPr lang="en-US" altLang="zh-CN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校内图书馆支持</a:t>
            </a:r>
            <a:endParaRPr lang="en-US" altLang="zh-CN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现场所有同学自身的资源 </a:t>
            </a:r>
            <a:endParaRPr lang="en-US" altLang="zh-CN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现场教学环境的支持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/>
              <a:t>往期</a:t>
            </a:r>
            <a:r>
              <a:rPr lang="en-US" altLang="zh-CN" sz="1000" dirty="0"/>
              <a:t>MEM</a:t>
            </a:r>
            <a:r>
              <a:rPr lang="zh-CN" altLang="en-US" sz="1000" dirty="0"/>
              <a:t>学长的资源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sz="1000" dirty="0"/>
              <a:t>MEM</a:t>
            </a:r>
            <a:r>
              <a:rPr lang="zh-CN" altLang="en-US" sz="1000" dirty="0"/>
              <a:t>教育中心的支持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sz="1000" dirty="0" smtClean="0"/>
              <a:t>导</a:t>
            </a:r>
            <a:r>
              <a:rPr lang="zh-CN" altLang="en-US" sz="1000" dirty="0"/>
              <a:t>师、助教支持</a:t>
            </a:r>
            <a:endParaRPr lang="en-US" altLang="zh-CN" sz="1000" dirty="0"/>
          </a:p>
        </p:txBody>
      </p:sp>
      <p:sp>
        <p:nvSpPr>
          <p:cNvPr id="11" name="Rectangle 10"/>
          <p:cNvSpPr/>
          <p:nvPr/>
        </p:nvSpPr>
        <p:spPr>
          <a:xfrm>
            <a:off x="9309265" y="5727795"/>
            <a:ext cx="106311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12：00 - 13：00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394524" y="5727794"/>
            <a:ext cx="4411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/>
              <a:t>午餐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0461834"/>
      </p:ext>
    </p:extLst>
  </p:cSld>
  <p:clrMapOvr>
    <a:masterClrMapping/>
  </p:clrMapOvr>
  <p:transition spd="slow" advTm="17046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75"/>
                            </p:stCondLst>
                            <p:childTnLst>
                              <p:par>
                                <p:cTn id="24" presetID="10" presetClass="entr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repeatCount="indefinite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25"/>
                            </p:stCondLst>
                            <p:childTnLst>
                              <p:par>
                                <p:cTn id="3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325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825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215"/>
                            </p:stCondLst>
                            <p:childTnLst>
                              <p:par>
                                <p:cTn id="6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9215"/>
                            </p:stCondLst>
                            <p:childTnLst>
                              <p:par>
                                <p:cTn id="6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215"/>
                            </p:stCondLst>
                            <p:childTnLst>
                              <p:par>
                                <p:cTn id="75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7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26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0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25" grpId="0"/>
      <p:bldP spid="27" grpId="0"/>
      <p:bldP spid="39" grpId="0" animBg="1"/>
      <p:bldP spid="40" grpId="0" animBg="1"/>
      <p:bldP spid="41" grpId="0" animBg="1"/>
      <p:bldP spid="42" grpId="0" animBg="1"/>
      <p:bldP spid="42" grpId="1" animBg="1"/>
      <p:bldP spid="43" grpId="0" animBg="1"/>
      <p:bldP spid="43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UID" val="{DCCD6AD8-E96A-4B6D-B223-9AE7D57D897F}"/>
  <p:tag name="ISPRING_RESOURCE_FOLDER" val="C:\Users\Gomi\Desktop\简约大气商务模版byGomi\"/>
  <p:tag name="ISPRING_PRESENTATION_PATH" val="C:\Users\Gomi\Desktop\简约大气商务模版byGomi.pptx"/>
  <p:tag name="ISPRING_PROJECT_FOLDER_UPDATED" val="1"/>
  <p:tag name="ISPRING_RESOURCE_PATHS_HASH_PRESENTER" val="c6321034e28fa64e49fbdba720847d85908d184b"/>
  <p:tag name="ISPRING_ULTRA_SCORM_COURSE_ID" val="8E397062-9933-41F7-AD72-E36D92D902EB"/>
  <p:tag name="ISPRING_SCORM_RATE_SLIDES" val="1"/>
  <p:tag name="ISPRING_SCORM_PASSING_SCORE" val="100.0000000000"/>
  <p:tag name="ISPRINGONLINEFOLDERID" val="0"/>
  <p:tag name="ISPRINGONLINEFOLDERPATH" val="Content List"/>
  <p:tag name="ISPRINGCLOUDFOLDERID" val="0"/>
  <p:tag name="ISPRING_PLAYERS_CUSTOMIZATION" val="UEsDBBQAAgAIAHa4w0TOggk37AIAAIgIAAAUAAAAdW5pdmVyc2FsL3BsYXllci54bWytVU1v2zAMPafA/oOhe62kXdc0kFt0BYod1qFA1m23QLUZW4tteZJcN/31o/xtz+lWYAcDNsX3SPGRNLt6TmLnCZQWMvXIwp0TB1JfBiINPfLw9fZ4Sa4u3x2xLOZ7UI4IPJKnwgJ4TJwAtK9EZhB8z03kkZ7BRWbiZEpIJcweuc+Qu4u0JO+OZuiSao9ExmQrSouicIVGRBpqGeeWRLu+TGimQENqQNEqDeI02JX5OxqfRKbU7DPQPWRm3h64Jmk5nrUYkBSnrlQhPZnPF/TH3ee1H0HCj0WqDU99IA5WclaW8pH7uzsZ5DFoa5uxKsk1GGOTKG0zZlZisUwdrXyPVA6bBLTmIWg3TkNCKyydALNtzHVU8+gBreXVO1Hzln4b+71p3ErlaOec5Y+x0BEe9SGddRLI6DAqS8rrlh300HTQrWUijoJfuVAQlJ/f2haZL0gVsO24Mk9XFz4e4Nst941U+xuEYRfVCrqtaG4lmluCWg63jb7uKEhz2y1wkytoSjVjTyIA+YUrxW1bXBqVA6MjY42lQzCj1ZVrkTpBWGSS+OwftLF+I2l+6teUKQH/Q5hPSNTWRKQBPN8K9DGQYE0NYLGtzTVZ7NqYXU46f0x6fT0wVTnWouBFHMNVCDiGATecdnZ6CAqKa3TxczXC9g4OgiMRRjE+ZpJhfHqQJuFqN8nQOzgIjqW/m4C25raMdFzHUTO1HcToxDphfq6NTMRL2Z6DPWNWZR++NnLN0XUm2oPz+R+jOIjRDOaWTKwu+9bbV83hvZ1TozufTVZZBt2K8wAmzyqvZhbybOQTwJbnsbnp59Tswx50lPPUdExzfcd+l8VavIBTiMD+6RantiYR2J7xyIflaY8B9cTtMghfmqYiMlpLUql5SDmGtXkSUFSYalY+ouqhknkajLRxs+7noGPcVdcKuBPDFjNdnGDzycwj7/GlvsvF2UV3lfPFRYMt87qvAle5vGFV1wl3nUHrfm0vwuqZx9ffUEsDBBQAAgAIAE0W20iBzn2SKSsAAKVOAAAXAAAAdW5pdmVyc2FsL3VuaXZlcnNhbC5wbmftfAlUU1e7Nh2srbZabSqiDJ/IkEhICqjIlHy1RARUTBAhQKAaIs4IyBCBYGstyhSBkKgM0SBF5hKUMZBaa0ISJaIFpAFSTWKUAJGEKWS6CWrVDuu/6//vXeu/d7nEBTnn7Pd59vO++93vPmfnnN25w+eTRasWmZiYfOK71RtlYvJ+ponJu2MffmA44vMF0dHw6514lM9mk7pu86eGD+9Hf7n9SxOTBuJizZ4Fhs8fHduKjjcxWXLT+P8ddszVKBOTHe6+3l/uSo4YG4ohJkSjYV/DPrP6aenXP6/eTlopPN/p8gPj3ge2tDPvLL9+8OKloPdsrqzbeu38vz8M2rYzK+/Mxg9ONX269v1fUDTH07uPEZjxykFcwtTFhDujF/Bt8utEFzdnF5kwojH68Uhjd52X8vssROdMhxzD0Ch4ptCOyXs3mpnaIwZmJolRk7CnJ+8tcFT6IUmFvd3GY6PB7pfzvkJODskJzYOfGg6c1Pq7Hgdm6uR6Xf2g8YqTyrzcJ59ExBkF+Lc7zTVV6iEEBb9r+HQMdm9Zx+XQdwx//qRCAkouac62MVVFTFC/8dDg54iej1AA45/1GWGgTEu8OC9Y9Ys97PKTlm/USIBENplHTL0STpFQamXilkjNI1NeApvbCmYyyble/DXsljGlQdCT6CE/5CTLtXPikSnhoWlEa3I6L2w4buKn95aa7xI0jhEACNXFW/1M3VSwI5+NJoz2Q9TD063QLJqV7qEVrFgwO/sDogdTDDXwuD3Sl0mbupW4KMNK3WDlMYi5Fr5DTvgcoZqrySKnenLPSxTVbbJHOJJ3bxsWaPC7ye8Lx2uAmYBlIhrsdM9S7d2lFk05pGXY9hoeGztEZyTr1UI9V9FV4o/FwCJg4y08G3nFzuSZdmHaAztiEa7sfTMeq5NdKsC0RiKQpYKENetLmyUKzwqRkq9cXyoqxjbx+vHm0Bh2q7SVOx3gNfWrA9uSfXYifDebo/BrWk1kktofVGHZQcwMMrurtUbeZBD+ZEd7AaUUAWkLXJ4t1OfTcfikHro3ty12DzxijpQ1M1o0w05EN4OTWYl4OAsr1QIWYQXm0aQvReaK5LJP3R8PspqSHhr6jc+W9ANjlKp9+FImmKfGw1gEUBpdHkKZCQTnKC3Yd+LJWlYDmy3aJJLlSa+5d+OqaEB2BOFIfHbsaDVhqSPTai+GbPDwT24tvTSgaX/rh8TBW3lZihoryWZIV0bDkT7pu16mEtGjtK5baU1hEB4bdFmh2/Q4hDLms+acKGfMWl1LLEwjejW3H4dn0VKHWBae+CK+F6/flgM8bq3eN5CcPugEUG1i31a6dury6hFkIvaXWVhlbvyF4v42IJeO6zEFlccZyeTQQQIof7XBad2cEsYk+PRPivE85PvibwmOsvh+NtB0S8+5rCnchItY1CCci6UIoosknTJiBpZ/JK1YYIQHgEWHCptBh+ipqTpVeGBVthTI3zPMb5sYzMFugXXHkpP2IqYtygWoJiP+aKPOfd/AnGqV4BNegmqTTEmwTBotiue0RqO7EzAwoyrDQwNyIHfBTEsBdvB6IzhEoXsQzbDgsUrs8vbuG/3M7XFIE2EQB/oRAkAl1sjBnDnSO+xiwYNpyCCftp9Bla6RbIV1K5BXwPLOs55LBwiHXYetWLFr+b3JT9FTGqnaWlYtCt+nTcgxT0H7ITr19NEq4VduxNg6t/rDBcrI8YUGMVKSohFISFtj6mBh3vK9+Bud4CVxX3aCl7GGgKKVZe93LUhtsiAWYrPvfV3TXgPkOtFhghyij1Pc7dYcovxnLSRToXqsNF8QQibSgDIyf/swv7NsE0+NxdQQPXIbCTp2v2xjJm3kUBExPndo5u4mYeq4KJXlxJoxghdnGQZ+3AQMco8SN1FC/5c8WpuMDgDzKDU8hCqkGWyHWi95l1Cz2lSDZTZA1NIJ1px5euuRK1+vZHOmRcXGuIiDZ9Ik/WB+LMzS1pdMlH6tUklbLSPvF0f25VjvD7F0RWyHWeIe9imZMEN41h8KTxx9MGcZWhqT69XEmeZhTeajs5B2RpAAz7Q25rMNr/LSwn/4c5kx8S2cv9xkCQBh/GU+nw9MNu2cv+bYJaAxA/7+b+T7RoAbq3Uqql5lPGTyn7j8G9qHRiLv/Wdxzv96PwCeNjEYz8cwnv282NTa+sKCCx9d+KT3dssio42fvoPpVfxIxuQ9/xnIUoQ34dzt72+fOZh4fN7kZ3OGXC5PoXxnbV2/fZ/3Bg93I+DJj86eOV65z8fHSOmLNcvyIL2jT+ax7Wys75VftLB4btnbu21XY1nZPI1zZ7ZS/rC6fNlT1J3cXGNXvt5sbY2pGuhBGjlv2+p9xf8tyH81SLxYJaUykzUTbOjwXF+zJUN1J6Yz+X7R8HFU3A6RJq7OLXrA55XRHXBQuGXqsxv0YjecWzSuB/YKPG4OP/swg2e97wO3pAvwVwgV1MDUCwNBkkEi57MAz1i5l9vpV10pJlS9u8+uf7sfDTtd0P6KMOdpNIZx+7G7mW1PwkxB+/bXT6DbwBJolmFOC5xpOqFV3Hbhm3eXu7NbDpINFxusBLxxcSm4JLQqPrs6CrMckwBvhb/SwU1bs5j08FdUCfZ4pR+tetR+Bvo66yrvs4H+CbkNhTw/2rn7vq8ZrViHfGRsFk6uzQeKj78uQaUfadP1XdKVQW3/dEYWXm6zyK3kDQmW2+5w7HVjOQc7nt28w/5vSDjFlfyTPU6C/z/QMw9cfrp4x+u+Czq7vII8Yh7z9yCuayoK/oir/PsBQbRfKg26Fv2tddH2rqdX/ghP8WRgITD2YGX3hN3fs1wK1xxrZaz9W4CtuaCsv2+1tt/xH87wwivA+X/b65r4XvrWv+0fUrIOl/e3gojox//hDNYh7B/OlPFw/2RtXSXX+k0P9y3gPpsVEYWCR1N8wyBAlmLDN8j+TBOHdy6TRaFXcN4QthGM2Xd8KPvPFy+0Sn22QcIDx42zbf7Mg+g1HYL++fa/pBBlxWuWlBolP9Lz2U/v4ZbFc+O63xyl8TaneR5CVTf9nBvCLdi2h/C/Pj8ehUaqf+uHlJ4YqezflOGp1ygz+BtiqrOnOEHNBa+H1pikgW3ZbsyJk6uWGvS75cL3jI+pvu/XrdqY/630TgxBeUtEhBNiONUFbLwsTHgiGc7n4HA7ydEdxbtfBywDhtot8FuUTwJWnBeAcZaE2YdZRkcO+9Tv4NLtS5MfPdP1WSAyafe3vQZfvi4z356aqvjRM+lzieQAaBsdLCB6HFJstFo6cNSm3G/aTNZny4vDjD9B11mxV8mULWtVm6QbmnybutcSC/h7asLsZXEMCcw3txXM7WNjLOM9g9eqwhVuOVNlh1ehCUedSgNah17JNxiB2rULgeTmgAPOLmttt4urQGbmIX/0nHtSloHNnip7xsG4yw3LtaUy1pAvFuNHSi1OGIDLowV55q5xjMMFU2XgVdKiZlB4m7ILKxUxMDCWs1v/aPu28fVcJx/FyrK7nNbsNBZ2n3arZXQNP5Z+lMFwlG7odpKxpVT+V0ddX7m4mUL6vCwZ7Yd3isgv/NZGAJZf9Z1w7iNmK9ZypstqfOmebA7dUKX+LG4ZIACcRKlb6EcsY2xkPgboOdKGMF8QOW0Lyw0CF0pUjlnVNrZ3N1VMhDv2S2cH7NmYdIhvd0LHtqOlr5KSwN8vE7AatI5MTwV4lWlC9o0WjH0P2Igmi49w8wYxBbSotBqAHS+t8ciwHRrud8GGx44tkLSGSzxZsVAe8HsWxstNKBHZioq3VF7vDiGzuWqekiN1n67vrjhBkDx+FcqtHdl7sQ5BeXnE+Ipu+qdnSeC1Zcc4Ta1Ye7YZO1RuiqZEaZPhnDZcbKMnZdyzDgWw5VEu4qgSaV52/Cop02h8VdL62vIoFGCI+Yb3Qo/bIoKirnyMpoDwrUFXPkVT1oC2xiX1tKyNVtHrbKDCVUmTUdqgLFqtcmtdKMAQ3hgEvr17U8Vg2jWYfsLN1o0i4T3IHy2I7xKQkDLKz0HqrjuBr7JwilsTkEvgUQ5JxujbOG2xGTvyKadyfraTbId1J/pm5h+GwyzZZhyCjAa8dQ/4NcSDKK5CIJ0j6E2e8jyJU+CktyWcHtlnb4jSRvAp1LkcJd+JTjB3sL2vaM0TvFYEjNna3qF/V5mvKP/NTrJlUf5WVQOj0V4thlxoIKC/u7LNF+/ch2tHTtrgayRst3E6w/ejgiMszFdh0jwt2SrGls2L7U/ysOXFh1L1c263E8s8M2t4sLX44uLoPkl8fSaoFf+2vHwL8p8Bmfx5MXSwHQBYhj/ivPaPtk+eVlA7Z8eTmCny/J3e4oWcw13ZV1+2r4SmPlxsCu2cfdTh/9WyvKyb27oOX93HCvqvXMK92fDrvcbbXdBOQw0fYVzRLVSMGG/X1Xu64kt1WqG+I9WyXuRCVd2+lQHXPMzyscSLH7kSRK4QyxNPLg9xpa7i+G5phJf9aMa8NRQIJp5TTTcz0yYm7wdQ+AekafKUSPTV4qzmjrEjGdJLJ44+WPhc9k6NBCqs9hKfNw9cIVlCq/J082ltv3oi9zz1ueAgd/E+Du+ecT1J4ct/k+vG5eTTHDf1AzZsNyz49vYXObFELEnpVbZP/vJZAAnBaeXx7lZJs1pBLycDo6CSeM9Rrelu4S+GKTcCFn3b/2U6Fc94BfFjxfWpQQs+ElIo4iD+aiXq5cyruq/qjTeX6oK76x4Zb+BxpbluL80W8SII07lJjDKwz+w7ULjA9HmXcu/0d05fz6owFAj/kkONxZMVGa687TJDToXLJHiPXCRnWhTbR2y4/YAQpZ3owgmCmixjHPgw9eihUhE2/exUjO5xjGVE/pRBQa0fTzQkJ8zswUS18/qC6DB2Td8nPHa4FdTwT96m8Cju41u8oPukjYOxMhQVRdDhyR9cO7hlRNiJmCy56Rfo6b7mzqnhfHl0h2cMhR3CmzZUeg8eahkdYKw6byJ20UUcRFBHn0oO41C5kXA2CFm194rLout8wnSjRCGJVeri+V5JIZ3bLNNJHlSN2F7uWFsw5da9m4X9ATDHDe6Mi3m6VHF5adqTwnj3LQTK/TkVdsfzcYGxB51F0a4A/fKcsx/tB7gEO2bStZtY7y31PBYy8+zmUiYdnDQlPkKWjuE4cyvNrKSMuOB7Bkly2GHcVsuiCiphzuAcnSYlKPM4OSnK0f9yApLkkbEFpn0aYLWIuhLRDbxI14a45uY1Y9F9Pvn3DoAjVyV9koM6COZjbYxjKGcczJXHhcKSXnj8crVd+R3gd6WpCk6KP5OaWiwBpeRXr0Dwstuz+hZs9ysC8wW8/CknZ1iupGQH5UiSAN2pAUtCg86E36ID/Z42RsAyacgPy21WCbwXFQFcOW0M39YC8VicCpipWMmT+POcD7R6UmOmw5jiMXdFezErnj34PJW0HWQNeZd9HBo9uIxE+31XJi12h2jmE0yTobIaszOgjOb5WIIW51WvPH23JSWaUXMIDXCU21WNi82S5lIny6zSehV1QD8VaYay5R0ShZ7z7sFBPGnKtbVgPyjpoiPT50LB80ETfAd4uCrfHr3CC3kkZUAhhhiQKu4nM3hN1YPr8Sq0bjAl6LvwXuB3qE/Lz58lrefRgFuqsOG7P0xAIAs9xx9Aynswmlxal9suYfVtxAvV9rFoQLzUQ4hPTidt6U0UFVOOXmRoRu2gHlm4NSSPb/MZjFECABGWBKht5mP8efeAvD4BJtivaURdiH+eC4/3ZtNw2sW0glRPQnrP7GezeD0gkzbRXsji3YUIxpuUHfI0+TPpcPVycRX59E6YJe52MiiULF1Slld1yYw9+9NC2LMqCQZ5jZGy31EQxZxyCtxrK2PeS8wmHe6dcVDufD4M3M1w/jrnAWfVJh5lwV3gni3IvOyxqnvSukxalHmZAacRgqo7hAHkLI+OAlsxM4CIe7OBs3mUb2xFtoew+MErQK50A91zvEUGEgbzxoh5+Ue0HdzwFz7cgbLM9sgw3sv4qrWg2YhRfhdIsJZD4XURv/V+jigcLcgm+vRZ2Ys8q8fWiR64crbLa9CmCKfx33xZCtIGXnsOXag4hNQOX6oDthkGYC27/cCXG1Mfu1BBzOgLp567sH97RGgTOG1LJZ3gFkqH4FF9u2yR+XAsVQRenGGT/o4Dz0EUICTOA+EHDY4F62t0DZwSz6B34oJEM8sc0113+l1G3q5Jj75L9/ZDPdrFDAaiLCUrZctBAqIomDXtRoy1v7+VWyZYd/aRMT2rvHjmL4rZ9jtHVthLH1vIk33ePKrZK40ne3Cr5GE7XuTnuBm03vpAHYTpUjnXKZl8kRqTqHCdCA7x//RETIpAwH39cg70mzq/T+seY63UIaoO3oHA55l2PGB4qi6p0PZDLyi86EUYx6XnwzGRhf8KvwPX3ISThMxiyIslqU7cKi11WGwwM8G2gjLT3TAvCj8tT67plpNsP+wwzFFXNDrJ8ReMZqBU7Wg0b/l31ROKxtaX8z+9ezGUcSy5VXw/AI7pzqne+WJiF9ON9y5NqXqNlPdquo9y0BvmQkz3f0PFcXd3BEElyTImb1O+18zgrXSdNP1djwLqmCZbGp3m8IeFa4X6uXp926whoSdM3POHDoVZW6f4EZqULqXUqdrX7MWxvzkzCh/in/iD1REE0ibOcp7usR8/R+R14b2NDH+6sRuAsJYum68cFoYhAWeLfeY9bn74zw2eSo0r/VuBAV4JE1IDw/rZX+xhsROnDdPr8Iq0F40kTZm0+lSJQ32yVwGbj7jeFaGA65VwU3m6Xg21TJvsuUfVcKiDgjiP+SJlSVNcAQ14+rZQNya0hOyOX1O0uI9xp2RpvU/clyXxnLA8Lxs4VtXKnZmKhqsHggsvqWB8DAI9UxmQNjJ8jzff3d+/dnAFZaI+lGxOuBB++/HPU1MtjU/8I+fuXb66fMCfxb+PQ9ylbx0hPH5J0Q6BJAT4jQND7XkUpoet6Y+tv+dMyXdxMMuwGDA0sREiIGrZbeHmFVdCDdOstIGaNj2gSLZuNC7oPUhUnsfZPs7MbND4OtRzcQqLhpGkxb8yOkY3b0SgIIk+sQVjgeJs8dEzXW0NY1tzi7KE4cAKE79YUtYjw4QjSm4tAHI2uvUlM1LNrRvthMJglWUnN/E1QdC6XFrCHtK79jIy0wUoIFKqJUcvTfn3oxTZ7SdRH0hEDem5JWyzWzvzsdntFw0rYWq2h6P3vhxjZJ4May4sWoHgJINC/EoGe1zGV4YOD7mI9ybivyxyjm6FmTLKgFwdj0KWaMHV+c4gNUS+mzsBEUREfS9Wuwr7w6Beq0+P0m1qaS/EZa9AgPaQkxblZFNO27YmW0CXhYUOO5EWPwTzbo0ng8LyF4umFsQ1MUf3blJXkELtTu9KmgDHcTl81qxbVT6ViLRz9L+37mXvDhukug/wkIlpCeG/1kXakbN+C5/94euqzJKa1Umry7cZqEVhmsw4sfTD5klpTiXx4bDOrmwzxN3ZCCtfJxL1ck3W4eZw5vwgPHmq1jwMUE7yzSugnCr/9Wysz90WLJCZvj+cwaJ7c5sG0gcX5DUPJAG+5N3bb5O0MCfuAMlblCxbfsA8Bv+wOL42t3UQKoguGh//OE9dmBrwOPoAYHNYE9f6xWgwLlhvPQFmkU0rZR5nyKYtvM12HB0Ws6iI5COClB9u12i9OcBYFsxtugXYrS675BdnWea9iuPUz4tjSNykK2XOvmJAvvx+aswSVUQ3v0sR/QXEIetlHD6gbfXesbZVfQS9wlH+a9iWV+NRGU1CUAq9z77oJDDTu3vtCwFpwOVuxPlssOlBJm2r2POlmzKt85Rn/g8NuMZKbqI2Jk027GNNZ4ujPeGysD+S1eXa+af0kfq5/qVJq03UJOqEpibmf9ZKLAE/ccsUqntk+Hk0k66fgRLG+gljj47EpKz+olUDlka7wwUqM/krS2H46YFoqHElY7yn9umDyr+k3KWEZ6ckp21/hKrQQr9X+fTWkPcxS0VjZ+EfDH/zS/jyo9H7r+7d7XfovWXzY8DrCu8yLZhYC1esHQ2fSogWNr3GoxJitxbxs2vnxCeJI2VW2v2qv57/CnktJpOmvPYGpJNZJi0tEFBS8Xr+r8ri7ASMFdGeeB55JW0TCrPte9p+IQAhPfB6B0f2OgMQ6h+A7n9mehn4myuiB//ba70ubzv/MaKnE5TZ/ad+RgEzp7cjj5e+pfyW8v8GymPnaU8i9VORkaJA6tyvDrI+QRJB3ZzeHk644NmXMqwsvammeA0vhM/eOHVwCGfMH8G57YN6CuEpZUkfL7rpr/3y+AHohxoH53wraSsPsOlV8K6YryLGD4jSRrFWHlf7MPta+XTzUNiwE9sL8Vfyzdgs2kE8OIs8iFemMGdSMvJxg7UumeTU4jH6dlQhdMBO1ghhm/H6b90JKWXfVkhE2QlocoIonKVYo37cInrgb7zFcCsaprxwc6NMBGkOs5T/+jeCHpXl0pCdNvgiHCjEWuLvRzZMFmEZ+bZQC54aTX7XnjPNY58huegnA/THH0iNhX7ElKKpIS2/Ga9BPvF2XlRCTBWvzWDzdKIQ0ZKra9TENMrpncP8abctTWa8xoBuR6KbofSo+s79HzoZO3Pni0yKTUyg2KZsk29P/l6cedk6Sh9qPFuUiwLJgxHIzIsS+RK/hy6LSgCbZAlOMMstDxsJ6apkLL7bniNo0M/F7hj4G4c2RZ7Y2Fce4nvDmUz0SETpolT0nWbqGolkX2tR9CBovd+FKmAoJAvXE4jDH+2F8WYobEueMrawgV8p+GvUDNXT9oNkKJMc+v7R+AsA79a1oNNImGGRCfDlCbHXwCdYG0skBiNQh0yIWrPvx7/GQ3ukoSvFpK9EIsbHjpKA4YAty1yyKYk5CnuoB29oK565LpPlL2BhfECFW3pcCPye5Mqwbqyms6z8sMt4+KrTO8nSiSohkqQ0k1ISOPQad9zfCZpJq/U4wGoDePCc7RB+iy7mHXbNLAK48YgZg7Hr81H7Br8hiSDpkT0PYDx2EyjVsDI8aom9su6stW1ALgUFVOdqAz/G4fugFKk5S3rNk2l2+K8xkwvKPC98m6jeUn5L+f8XyleAe5kEDTudoWlrjHndkOfk3a8kC/5SzUpOWWm+xiM/GvUn9DX/qToeCnrfg/KntUCbwbaGfStGPx1DMT3/06CisYQ68d9T0lsUMOeqmXul3uRX3cDmWz9cLZz9wGOqh0iYHA4OFatfO0kzKpVX8+rZI9vb6Ctr9Kt9Dbln56Wn73gF89m8klElf9Bzt5v3Jcf9j24d3zbvmvyEV49yzs8Hh43slbudkEZfb+17S+gtof8XQgInRE9BAAw/0Z3UqXxkXLTfmH+mc0dGiS7FPw6VNgzCYgz1SSqh/47xplxyO6yCR6aGvmnXWMfeWGjlCbAAwazlFZtOeBUoW3ZUNg7Cbt1R8uHpyeklrh1Pt88Mt4eS2XecfN65Hk4Yiu8QvilFs2wFwrjvZYnEdxjSCIahzl35+OxUifuAnJ6AVSkeGJ8oOaizZ3zIxM8ohVB88ejqsk9Dj+p/+SyAMdIiSh5IRAMc+WmtWuelcM2zW+8t9XzGdVImdqSqHnCCclPgf5KZPYwk0dZCvwyzl/gtyqsJcGpkCPbX+B/ITzDeI40EpSh0IaVHLNM1EzdhoIOKZHSpKGpoq+VatdiJrqenmvlO5BsqX4UOuI81jS8iFhx2tYQSN2TSSNvx6cXYaTNpyzYyTn+YmZrNI0dOtcy4vOmdxG1IUlw0YB3IDXU1m2abdBvMKyY5D9jFNPJbbtr59pBoNracOHxu4WZ7TieekZdaHFU06pqv9VHRt/lRJLxHdCGwwoDs0c10n7EhXicwJE1reaIIibbacobww5sBZCie+jgl7qBdqJNXPuaqD5WZcwQJVZKBaFViVGox+2wezmj1MsBJlFuG3OrYbEWMtMB6RpCl2usJZHYLVx3sNa7d9mYIYpqBfj0o7aORibjahG8at/nlkWzW4tMHP7qWahbGLZFYIHjZxPiKnYuqDNbj0PTt3S7EVsghRez4v7hzOJaolq+lg4kphTP1JwbVF94M5vajyPV+xbHRO/LzozXjVAYJDC3hCqbaJpx/ZFCv2PhWXoso9Ti55aPjaOR6y+jRgnlVcq+D0+kYSzmdbid196tOzeXtPYjPdWMmVJLEm9ClyjAYC8f7GzCPx+XRoA2ofVe8zwIsylb6bXEjJfDuAX1jXabDhpddCy8V5Qj9r0HSyVYVXZwJdgOZvZoTS5Ze1DaCpeub+ILYXLxH7gVlCCzCr3Yqto8TX5AgcjMjxg4oxOvYHdQ/Bblg1gJBr3+bp94S+t9MyBf5C0GrFeq1HfXXumYC3+7TeQvyFuQtyFuQtyBvQd6CvAX5nwty17ihSY7a6S2+znm1o/iycR/lo3ahdrzDf/OyPCubxjUutJftr3Q+Ow0NZ8w+ypqBfILwhixxWdN4+aJZ8OX/wg3GrxrGzBr3BRuvM/m/tvGiYe66zPkdy6kakRUzWZ4iTJmoS+qQPbqcYenu5lZfHNntIg1LszSaW0Lun+jdMAmO001UpM9V9Lf18ZsGokcjLVJWuOnbR93rMIC0qerIjmS1QBhROlrJVT1mVPONXxmeHjVuJOIMi2M/a+3jS3endfsP7GuyFK1TbOjgStMx/ZBM3bOl+h89bwRSlHUwatFclw8sbmdtmPp05OzpLChhIqserXNNV7qaEj0VXTfUQr2uv0Y67jn1a2C95wx19hf7iOtHVQmcRF6Cv+pizlinbqqeeXAohNBbL8MJ1zZPrBxKlBNm2l3h/KJQnVW2YJb4a0PSJ6VcvEEY7bkiu6MiYUfFyPwWPjwUV3RQ6NXVP90Uk92aiFx/aPFzUl0LZlYLZ1k3byVdJ4x9s9Ay+Q6dtA1dirImzGakzz5L7LBIWstPW0TzlMbgeWERoCwUK7seoXlA1D4ot42c5glGi8ZYbamRV1I5bRO6OKHflFfcamLDdQys3xwu5KGZg/KmwamSM27TQd+LKosNwg0uVVldMH57TxXT71UJmyk/SPXi9M9u1FdMXc+ijVzZh0yDsbmnEyAPlBtNh3s3+oPMqrJmB7+kMzbxG+riPI9C+Gr6cc7QelCGQte2zRd0vj5oOKDVtXNf2f5VAol6z+Ae8iMcfoZvfAtCIe7+sYGZrgZiHn8Pg2lgJZ3QpgYjerQtn02se6VV+3B1euP49qlWaJB6dHtnX6+U8DGiJ4/lf7wudPTK/pCI0UiWBWImoNNOVo9ZVMjAmCbj0wfHCpyjARtA4ayNTp1WqJ9r5Eu47LBIAa/TJzctm0GV3z/ajlzpSBlqamdkRXdhdxE7jq+TGoI4yZHZ/sPczIhlEFWPus4fFruLmwiRebQn37MQKdePgpIOg+VPrl4pXplUe2ymqn4ImNlX7jscSXF0arJiOVWPtVs/psvzimCsoGZZt9yuispu3+k1bbCEuWq52sRknML4+ACfSdlfe2IJuSptGgj9shqml6EAQ3db9tf3OdZCf6WglkR15D/RVXUm1kcjd1nAAYjg4HkTONXdDNiuo+mf92LfMyhDl0YOh1eWnjI4qWPuPlx7X+HWsgTR80lO1vTBoXOUzzBN2/1omqPnR5LuH2tWKBpwbs0aCwQaFhGxgidEXiONsf2b92p0l8Cr2auaCD49fTNd261EVQJQJuFcEckb6bXRGBABMFWUKuZXr+rSDGM0qAelsGDY0uCpts8RsvCEoe27qPztmHKg30fHB6gWAaovCGef/dh5UnpUjN+xx7lzoyo02xmI2NYJASm2XHDNLGNYnObGUc2j0T9dKUaPN0IOkdvkeVjLtUJKvxsl0CETpuIEkHnN+zZPPfDvhcnCp1v6nxO53q5zYFZUnYAYZQML33NVHbqdSVvNRcy0mDBvz+HgN5M5A6FJnkcDSmWMaw5bnNb3lRebyeJM+SGdGlxfmfcqgSMzsexXjoIxtG6PIqGezDZEHjZX8XSdlB60e2jXlDL5wsfXjbdo71G1PLLPcwLGDGtqfB8J+mhK0LzumHYO9We+/guM2rizmTsXDgX3p02WWXXMDgm1Q/0aAb71Dmr8Nyv21fHf+Q10SEy/zL03vmHX2H1Oqzg+HLJaep6/1kqq7GIX1vCVlBkKHytuQZceokpgh9iepje3G8Ptw5b4Xj7W9tQXiDtdcUOzyYxaQ4TuGnNRDPAJ08MpQmjWUUX63ir2ByYn20nC7YFawWQVhAf0V8RM8RR8vYY/FquAn2okaFLStfIx487ODEnZd625I6qQqumn2WDeRZIrDydKPxbMmSPt5yjmrMuRzqXEWvEE/U5DrjYNkWn9e3cQnHhzd5/AUbi7ih1RNe3L0vd0CfI0GSMP6FdPHDYxaXHQK6B6lK590j0fGeG9iCahIwGOvCySu3E37B4VMDlfEtvH0l/CDNcWpBVoVqe2jgUF8Tmo6wHRNlRhSCIaub4vmAVTMeLTnDLpCWs2lgprpeMrVcNXSwsc/2DAmhs5Un5i1BB9U0fqD2hdGKIHlEtBxE8Mg1WyUcdF0yEgFgZmfO7+6D5VN2nADcivpWMHcY3g01tAQR02Y+uqpFGVv1U03p4tJoIy93oSseqp+JVJQQBJStmJHU3AzJMewVrPJWFmsurmwpEGSlXaOhWxv8EWuWsepXzO9WmCLWg9KuQX4EkFfGcjAR115cmZqY2iTUFkSVfL4gOaohQAKCnBJ/16gD1HejGeJ6V4nIQ4ZPahKV5l5v7kJKDjUBAS0BtPRyCvPTTumoUYN9XedP0FRcZhri99FtrLF/1Y2NB5IqzSMqXyN2mVojHSsf41eAx5Iuu8T56TX6nNAj8CvEch5GLxi4jlkqHNZV9zDZleXI7GahOeq2vPwRP5HlQpDtGjUGanRvCwjpFx5ClewinaE32YtEp2lDaXug70jeLO3O+nlkYwpF7y1tla4VxtsKo3UtubRdU9pcIOl33xbcSUctNhXE398PMIaM3U+DicSkuj9OCSLF54ACM/EayS35NtJScBcpyjViJYLS77SXYylM1Tbm5sxnZdjldEYpOO97VhHNsbRlRJVKqlaGadRBTl6SoSSQiFpG0c4ACZST2wki8/Yop44XxaYUyqaLUpXN0ITwGeUuScuACfPQXfdLjgSGNAAvh3tSGx7nGQjZFjHHqxhonhOOunHWQccvixaGr6eb4oDEgbCZQw/evXDqwD9SGQ2ZTsWv3IQBA3V1LiS+kwl1U9D4qCbD4W77MzroS2X3Oj+HA7uKtPf19Vl0lLjdnF56xA9PiNr5wzvpeDbl4VJRgNtFg82zkibXDW1f/y+siM/5zH/J58uZTITgdWjVXPD8zJ4ZnOZk3z0yDbMFtEECCHkmNb5umriJGYHzoyairaQYtKC75ncBnb6DJ0aXyd3qfP4LF4c9T7EhUnfhkers7me9gKNiUOIpAk+dkRlaGQXGH8CvNNf24fbqfUPl1hD9WN8nWjj6z0E1YXbhu/6HXT/+PW8A/Cp5RxFoagwjn/q9nv/Mt0FnwdnEWubKqdn4ruuTJVd8rSzY5fufRg3eE4zLkjZOYhICo1SgU8p9DhyOryTWY8n7NxNc+ThpjRx/eJ+JYsER29VGNFvRnaxInPn+mHbljN9qV+Qc6RzvxQPnBOfjo1YBffUMFeOxeJKhH6XoN8q7illTF1slMMZoTegalwMGVqeMzwFcuKO6vMH/ZWUSmyqwTL5qiruK27ZU0vEn9/HlWfUDX2PMFNQw15RsIMmKl7nv3H46nqcFV4+C3ZbkCHZRU/+mk04XH0kiQXsP+l9emyvWt4ZIE4sY46e5aafCfx9uV1W5Kvj0gl7q8m46Dyh1ZJ7o6BR8KeT3JW+lk2L71sHD3lCTZUGQPGL42R+TeDQJkrLJN//yb4838jP1/cMDzukz7pwxvblBbk9HN1EBzaj9R6Dp+eTxh1j+j5wMqm+ueTfIYVoUWTNBIRxL9hQIuQ1BdbqPMbv0ReuwR0D/hr43FDpw31LjPVWM32yB0ubp8yN/LopXROlj+f1TdP3WvU7MhPaPhR54WIOLGxuWrlc+1arPR53Dfql7LX6hdLL5W4QGKoeDNppzUX1CMUtF4SqZM4lG8ejqznQxu7qZxI8tLbZS8lUqwaGIlWbMRIEloq4gxF+DH4IDFdX/rtSHxk1fRAkYCxxFigysYOBauYGqrqdvQS01sy66vKQPhUoKlBnPRd5E+Lm5jqdmbKdtDP1dpBvjZcZYjEpDTZodwS9lXLlKe7ut+br4Pe/WGuWRYhTlLsos6gmiqnh7JSc6r56hBDbb7viE39b3Va427gW/W6kXry6Z22gn3UkZCfloqv05MmrCrNle71N70KlYb1hXqPnFn/ZF3/XEpn4whEF22sVM2YnDrlL2kqXiRMU0dLYogscE7rNTesNDf2FB0uSqvCGl+sJHPUfxVPxPUE1U/NhJIl8W1ZenTaGA04PqLvEp7G6qDpmVRNJ40htovpt+2p18/VW0XkFyT4GdcxO4a29U8Exw4d0sbrNfWiq7Qn4akjgdS2+bd2zTaq/NHkhF6YccHTiPr7d/10KkvkJIf51ZPV0zPDzxQ8KMXhnT8+dsjT6sM/mn8p2lafye+z9FZJnxvPFtcf/4pzGeinm0nXv3zXmp/9eoUfkpRqwO5IflpO4ZYYzT4gHv/3028J57Ky9Au3vIshne3/Ntp43Bexw7tu89ff/gdQSwMEFAACAAgATRbbSM2INdtNAAAAagAAABsAAAB1bml2ZXJzYWwvdW5pdmVyc2FsLnBuZy54bWyzsa/IzVEoSy0qzszPs1Uy1DNQsrfj5bIpKEoty0wtV6gAigEFIUBJodJWycQIwS3PTCnJsFWyMDNAiGWkZqZnlNgqmZmYwgX1gUYCAFBLAQIAABQAAgAIAHa4w0TOggk37AIAAIgIAAAUAAAAAAAAAAEAAAAAAAAAAAB1bml2ZXJzYWwvcGxheWVyLnhtbFBLAQIAABQAAgAIAE0W20iBzn2SKSsAAKVOAAAXAAAAAAAAAAAAAAAAAB4DAAB1bml2ZXJzYWwvdW5pdmVyc2FsLnBuZ1BLAQIAABQAAgAIAE0W20jNiDXbTQAAAGoAAAAbAAAAAAAAAAEAAAAAAHwuAAB1bml2ZXJzYWwvdW5pdmVyc2FsLnBuZy54bWxQSwUGAAAAAAMAAwDQAAAAAi8AAAAA"/>
  <p:tag name="ISPRINGCLOUDFOLDERPATH" val="Repository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简约大气商务模板"/>
  <p:tag name="ISPRING_SCORM_RATE_QUIZZES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1881</TotalTime>
  <Words>409</Words>
  <Application>Microsoft Office PowerPoint</Application>
  <PresentationFormat>Custom</PresentationFormat>
  <Paragraphs>65</Paragraphs>
  <Slides>3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主题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简约大气商务模板</dc:title>
  <dc:creator>勾鑫宇</dc:creator>
  <cp:lastModifiedBy>Tony Huang</cp:lastModifiedBy>
  <cp:revision>172</cp:revision>
  <dcterms:created xsi:type="dcterms:W3CDTF">2016-06-23T11:48:16Z</dcterms:created>
  <dcterms:modified xsi:type="dcterms:W3CDTF">2017-09-15T16:24:23Z</dcterms:modified>
</cp:coreProperties>
</file>

<file path=docProps/thumbnail.jpeg>
</file>